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13933"/>
            <a:ext cx="7772400" cy="2286517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Kyaw </a:t>
            </a:r>
            <a:r>
              <a:rPr lang="en-US" sz="6000" b="1" dirty="0" err="1" smtClean="0"/>
              <a:t>Soe</a:t>
            </a:r>
            <a:r>
              <a:rPr lang="en-US" sz="6000" b="1" dirty="0" smtClean="0"/>
              <a:t> Win (KSW)</a:t>
            </a:r>
            <a:br>
              <a:rPr lang="en-US" sz="6000" b="1" dirty="0" smtClean="0"/>
            </a:br>
            <a:r>
              <a:rPr lang="en-US" sz="6000" b="1" dirty="0" smtClean="0"/>
              <a:t>Hydropower Company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971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Presentation by: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 Zaw Min – Owner and Director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38" y="0"/>
            <a:ext cx="833562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COMPANY BACKGROUND: 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Company was founded in 1999 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Before 1999 the company’s father had experience building hydropower projects in Southern Shan State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Company is focused on small-scale hydropower development</a:t>
            </a: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buNone/>
            </a:pP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COMPANY TRACK RECORD: </a:t>
            </a:r>
          </a:p>
          <a:p>
            <a:pPr>
              <a:buNone/>
            </a:pP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~75 </a:t>
            </a:r>
            <a:r>
              <a:rPr lang="en-US" dirty="0" err="1" smtClean="0">
                <a:solidFill>
                  <a:srgbClr val="000000"/>
                </a:solidFill>
                <a:latin typeface="Arial"/>
                <a:cs typeface="Arial"/>
              </a:rPr>
              <a:t>pico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-hydro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plants (&lt;5kW).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~50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micro-hydro plants (&lt;100kw)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~75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percent of these projects are still in operation</a:t>
            </a:r>
          </a:p>
          <a:p>
            <a:r>
              <a:rPr lang="en-US" smtClean="0">
                <a:solidFill>
                  <a:srgbClr val="000000"/>
                </a:solidFill>
                <a:latin typeface="Arial"/>
                <a:cs typeface="Arial"/>
              </a:rPr>
              <a:t>~10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percent of these projects now have grid connections – all off-grid projects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923306_1393204270982930_1926798887360583897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85" y="102637"/>
            <a:ext cx="8890355" cy="666776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0150112_2157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48748" cy="6583362"/>
          </a:xfrm>
        </p:spPr>
        <p:txBody>
          <a:bodyPr>
            <a:normAutofit/>
          </a:bodyPr>
          <a:lstStyle/>
          <a:p>
            <a:r>
              <a:rPr lang="en-US" sz="8000" dirty="0" smtClean="0"/>
              <a:t>THANK YOU </a:t>
            </a:r>
            <a:br>
              <a:rPr lang="en-US" sz="8000" dirty="0" smtClean="0"/>
            </a:br>
            <a:r>
              <a:rPr lang="en-US" sz="8000" dirty="0" smtClean="0"/>
              <a:t> QUESTIONS?</a:t>
            </a:r>
            <a:endParaRPr lang="en-US" sz="8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89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Kyaw Soe Win (KSW) Hydropower Company</vt:lpstr>
      <vt:lpstr>Slide 2</vt:lpstr>
      <vt:lpstr>Slide 3</vt:lpstr>
      <vt:lpstr>Slide 4</vt:lpstr>
      <vt:lpstr>Slide 5</vt:lpstr>
      <vt:lpstr>Slide 6</vt:lpstr>
      <vt:lpstr>Slide 7</vt:lpstr>
      <vt:lpstr>THANK YOU   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 Htun Hla &amp;  Brothers Company</dc:title>
  <dc:creator>Michael Spolum</dc:creator>
  <cp:lastModifiedBy>Dipti Vaghela</cp:lastModifiedBy>
  <cp:revision>7</cp:revision>
  <dcterms:created xsi:type="dcterms:W3CDTF">2015-01-28T06:24:53Z</dcterms:created>
  <dcterms:modified xsi:type="dcterms:W3CDTF">2015-01-28T06:43:46Z</dcterms:modified>
</cp:coreProperties>
</file>